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" y="0"/>
            <a:ext cx="10684661" cy="7559671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4276174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5125817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814944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7150" y="2784390"/>
            <a:ext cx="1068466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78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178</cp:revision>
  <dcterms:created xsi:type="dcterms:W3CDTF">2023-06-01T07:42:12Z</dcterms:created>
  <dcterms:modified xsi:type="dcterms:W3CDTF">2023-06-14T13:28:26Z</dcterms:modified>
</cp:coreProperties>
</file>